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5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69667" autoAdjust="0"/>
  </p:normalViewPr>
  <p:slideViewPr>
    <p:cSldViewPr>
      <p:cViewPr varScale="1">
        <p:scale>
          <a:sx n="54" d="100"/>
          <a:sy n="54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2EA85-9DDA-4D0A-800C-EB03EAF53FA6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5F6D5-03F7-4CA8-B124-D7F30B261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heise</a:t>
            </a:r>
            <a:r>
              <a:rPr lang="en-US" dirty="0" smtClean="0"/>
              <a:t> Sophia </a:t>
            </a:r>
            <a:r>
              <a:rPr lang="en-US" dirty="0" err="1" smtClean="0"/>
              <a:t>Gammerler</a:t>
            </a:r>
            <a:r>
              <a:rPr lang="en-US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Mein </a:t>
            </a:r>
            <a:r>
              <a:rPr lang="en-US" dirty="0" err="1" smtClean="0"/>
              <a:t>Kandidaten</a:t>
            </a:r>
            <a:r>
              <a:rPr lang="en-US" dirty="0" smtClean="0"/>
              <a:t> number </a:t>
            </a:r>
            <a:r>
              <a:rPr lang="en-US" dirty="0" err="1" smtClean="0"/>
              <a:t>ist</a:t>
            </a:r>
            <a:r>
              <a:rPr lang="en-US" dirty="0" smtClean="0"/>
              <a:t> 404772.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Meine</a:t>
            </a:r>
            <a:r>
              <a:rPr lang="en-US" baseline="0" dirty="0" smtClean="0"/>
              <a:t> Presentation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ueber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Umweltsprobleme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Das </a:t>
            </a:r>
            <a:r>
              <a:rPr lang="en-US" baseline="0" dirty="0" err="1" smtClean="0"/>
              <a:t>Umweltsprobleme</a:t>
            </a:r>
            <a:r>
              <a:rPr lang="en-US" baseline="0" dirty="0" smtClean="0"/>
              <a:t> in Deutschland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ueber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in Deutschland </a:t>
            </a:r>
            <a:r>
              <a:rPr lang="en-US" baseline="0" dirty="0" err="1" smtClean="0"/>
              <a:t>reden</a:t>
            </a:r>
            <a:r>
              <a:rPr lang="en-US" baseline="0" dirty="0" smtClean="0"/>
              <a:t> und die </a:t>
            </a:r>
            <a:r>
              <a:rPr lang="en-US" baseline="0" dirty="0" err="1" smtClean="0"/>
              <a:t>Situationen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die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Menschen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haben</a:t>
            </a:r>
            <a:r>
              <a:rPr lang="en-US" baseline="0" dirty="0" smtClean="0"/>
              <a:t>. 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5F6D5-03F7-4CA8-B124-D7F30B2617D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Das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meine</a:t>
            </a:r>
            <a:r>
              <a:rPr lang="en-US" dirty="0" smtClean="0"/>
              <a:t> Internet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Seiten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benutzt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habe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</a:t>
            </a:r>
            <a:r>
              <a:rPr lang="en-US" baseline="0" dirty="0" smtClean="0"/>
              <a:t> dieses </a:t>
            </a:r>
            <a:r>
              <a:rPr lang="en-US" baseline="0" dirty="0" err="1" smtClean="0"/>
              <a:t>Projekt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5F6D5-03F7-4CA8-B124-D7F30B2617D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Description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Eine</a:t>
            </a: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Frau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trinkt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aus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einem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Glas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A woman is drinking out of a cup.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Die Frau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trinkt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Wasser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aus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dem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Glas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 A woman is drinking water out of a cup.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Die Frau hat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ihre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Augen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geschlossen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 A woman has her eyes closed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Times New Roman" pitchFamily="18" charset="0"/>
              </a:rPr>
              <a:t>Interpretation</a:t>
            </a:r>
            <a:endParaRPr lang="en-US" b="1" dirty="0">
              <a:latin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Die </a:t>
            </a:r>
            <a:r>
              <a:rPr lang="en-US" dirty="0" err="1">
                <a:latin typeface="Calibri" pitchFamily="34" charset="0"/>
                <a:cs typeface="Times New Roman" pitchFamily="18" charset="0"/>
              </a:rPr>
              <a:t>Deutschen</a:t>
            </a:r>
            <a:r>
              <a:rPr lang="en-US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cs typeface="Times New Roman" pitchFamily="18" charset="0"/>
              </a:rPr>
              <a:t>trinken</a:t>
            </a:r>
            <a:r>
              <a:rPr lang="en-US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cs typeface="Times New Roman" pitchFamily="18" charset="0"/>
              </a:rPr>
              <a:t>lieber</a:t>
            </a:r>
            <a:r>
              <a:rPr lang="en-US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cs typeface="Times New Roman" pitchFamily="18" charset="0"/>
              </a:rPr>
              <a:t>Mineralwasser</a:t>
            </a:r>
            <a:r>
              <a:rPr lang="en-US" dirty="0">
                <a:latin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  Germans rather drink Mineral water.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Die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Deutschen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haben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sauberes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Wasser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zum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trinken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 Germans have clean water to drink.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Sie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trinken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Wasser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für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ihre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Gesundheit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  They drink water for their health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Analysis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Die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Deutschen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genieβen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Wasser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nicht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wie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die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Amerikaner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  Germans enjoy water not like the Americans.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Die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Deutschen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legen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viel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Wert auf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sauberes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Wasser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   Germans pay a lot of attention to clean water.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Amerikaner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denken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nicht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an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ihre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Schönheit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wenn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die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Wasser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trinken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    Americans don’t think about their beauty when drinking water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Questions</a:t>
            </a: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Welche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Ansicht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haben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Sie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über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sauberes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Wasser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     What opinion do you have about clean water?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Meine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Ansicht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üer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sauberes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Wasser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ist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das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jeder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auberes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Wasser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haben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soll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weil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es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gesund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ist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Was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für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eine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Bedeutung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hat dieses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Bild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für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dich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      What meaning does this picture have for you?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Dieses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Bild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zeigt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mir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das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sauberes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Wasser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dich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Gesund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macht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und das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es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auch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gut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für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dich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ist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Warum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würde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eine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Deutsche Person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über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das redden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wollen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cs typeface="Times New Roman" pitchFamily="18" charset="0"/>
              </a:rPr>
              <a:t>            Why would a German  Person want to </a:t>
            </a:r>
            <a:r>
              <a:rPr lang="en-US" dirty="0" err="1">
                <a:latin typeface="Calibri" pitchFamily="34" charset="0"/>
                <a:cs typeface="Times New Roman" pitchFamily="18" charset="0"/>
              </a:rPr>
              <a:t>talj</a:t>
            </a:r>
            <a:r>
              <a:rPr lang="en-US" dirty="0">
                <a:latin typeface="Calibri" pitchFamily="34" charset="0"/>
                <a:cs typeface="Times New Roman" pitchFamily="18" charset="0"/>
              </a:rPr>
              <a:t> about this?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Die Deutsche Person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würde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über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das redden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weil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Deutschland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sehr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sauberes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Wasser</a:t>
            </a: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hat.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5F6D5-03F7-4CA8-B124-D7F30B2617D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Manche</a:t>
            </a:r>
            <a:r>
              <a:rPr lang="en-US" dirty="0" smtClean="0"/>
              <a:t> </a:t>
            </a:r>
            <a:r>
              <a:rPr lang="en-US" dirty="0" err="1" smtClean="0"/>
              <a:t>Deutschen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sagen</a:t>
            </a:r>
            <a:r>
              <a:rPr lang="en-US" baseline="0" dirty="0" smtClean="0"/>
              <a:t>: “</a:t>
            </a:r>
            <a:r>
              <a:rPr lang="en-US" baseline="0" dirty="0" err="1" smtClean="0"/>
              <a:t>Wer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gutes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kennt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laenger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leben</a:t>
            </a:r>
            <a:r>
              <a:rPr lang="en-US" baseline="0" dirty="0" smtClean="0"/>
              <a:t>.”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Das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in Deutschland </a:t>
            </a:r>
            <a:r>
              <a:rPr lang="en-US" baseline="0" dirty="0" err="1" smtClean="0"/>
              <a:t>haben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Mineralien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dein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Koerper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helfen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err="1" smtClean="0"/>
              <a:t>Dein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Koerper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wird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mehr</a:t>
            </a:r>
            <a:r>
              <a:rPr lang="en-US" baseline="0" dirty="0" smtClean="0"/>
              <a:t> Energy und </a:t>
            </a:r>
            <a:r>
              <a:rPr lang="en-US" baseline="0" dirty="0" err="1" smtClean="0"/>
              <a:t>gesunder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sauberem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err="1" smtClean="0"/>
              <a:t>Wenn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in Deutschland </a:t>
            </a:r>
            <a:r>
              <a:rPr lang="en-US" baseline="0" dirty="0" err="1" smtClean="0"/>
              <a:t>nicht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sauber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werden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Menschen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krank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Die </a:t>
            </a:r>
            <a:r>
              <a:rPr lang="en-US" baseline="0" dirty="0" err="1" smtClean="0"/>
              <a:t>Wasserreinigung</a:t>
            </a:r>
            <a:r>
              <a:rPr lang="en-US" baseline="0" dirty="0" smtClean="0"/>
              <a:t> hat positive und negative </a:t>
            </a:r>
            <a:r>
              <a:rPr lang="en-US" baseline="0" dirty="0" err="1" smtClean="0"/>
              <a:t>Effekte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5F6D5-03F7-4CA8-B124-D7F30B2617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diesem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saubere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deutsches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gezeigt</a:t>
            </a:r>
            <a:r>
              <a:rPr lang="en-US" baseline="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diesem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gezeigt</a:t>
            </a:r>
            <a:r>
              <a:rPr lang="en-US" baseline="0" dirty="0" smtClean="0"/>
              <a:t> das, </a:t>
            </a:r>
            <a:r>
              <a:rPr lang="en-US" baseline="0" dirty="0" err="1" smtClean="0"/>
              <a:t>dass</a:t>
            </a:r>
            <a:r>
              <a:rPr lang="en-US" baseline="0" dirty="0" smtClean="0"/>
              <a:t> deutsche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gesund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Das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hat </a:t>
            </a:r>
            <a:r>
              <a:rPr lang="en-US" baseline="0" dirty="0" err="1" smtClean="0"/>
              <a:t>Mineralien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Gesundheit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5F6D5-03F7-4CA8-B124-D7F30B2617D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 Deutschland </a:t>
            </a:r>
            <a:r>
              <a:rPr lang="en-US" dirty="0" err="1" smtClean="0"/>
              <a:t>haben</a:t>
            </a:r>
            <a:r>
              <a:rPr lang="en-US" dirty="0" smtClean="0"/>
              <a:t> die </a:t>
            </a:r>
            <a:r>
              <a:rPr lang="en-US" dirty="0" err="1" smtClean="0"/>
              <a:t>Schulen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gutes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sauberes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In </a:t>
            </a:r>
            <a:r>
              <a:rPr lang="en-US" baseline="0" dirty="0" err="1" smtClean="0"/>
              <a:t>manchen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Schulen</a:t>
            </a:r>
            <a:r>
              <a:rPr lang="en-US" baseline="0" dirty="0" smtClean="0"/>
              <a:t> in Deutschland </a:t>
            </a:r>
            <a:r>
              <a:rPr lang="en-US" baseline="0" dirty="0" err="1" smtClean="0"/>
              <a:t>gibt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Sanitaerischen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Wassersysteme</a:t>
            </a:r>
            <a:r>
              <a:rPr lang="en-US" baseline="0" dirty="0" smtClean="0"/>
              <a:t> so das die </a:t>
            </a:r>
            <a:r>
              <a:rPr lang="en-US" baseline="0" dirty="0" err="1" smtClean="0"/>
              <a:t>Schueler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gutes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erhalten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Die Kinder </a:t>
            </a:r>
            <a:r>
              <a:rPr lang="en-US" baseline="0" dirty="0" err="1" smtClean="0"/>
              <a:t>werden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besseres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trinken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Mineralien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ertalten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Wassersystem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Die </a:t>
            </a:r>
            <a:r>
              <a:rPr lang="en-US" baseline="0" dirty="0" err="1" smtClean="0"/>
              <a:t>deutschen</a:t>
            </a:r>
            <a:r>
              <a:rPr lang="en-US" baseline="0" dirty="0" smtClean="0"/>
              <a:t> Lehrer </a:t>
            </a:r>
            <a:r>
              <a:rPr lang="en-US" baseline="0" dirty="0" err="1" smtClean="0"/>
              <a:t>wollen</a:t>
            </a:r>
            <a:r>
              <a:rPr lang="en-US" baseline="0" dirty="0" smtClean="0"/>
              <a:t> das die </a:t>
            </a:r>
            <a:r>
              <a:rPr lang="en-US" baseline="0" dirty="0" err="1" smtClean="0"/>
              <a:t>Schueler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gute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trinken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ihre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Conzentration</a:t>
            </a:r>
            <a:r>
              <a:rPr lang="en-US" baseline="0" dirty="0" smtClean="0"/>
              <a:t>. 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Das </a:t>
            </a:r>
            <a:r>
              <a:rPr lang="en-US" baseline="0" dirty="0" err="1" smtClean="0"/>
              <a:t>Wassersystem</a:t>
            </a:r>
            <a:r>
              <a:rPr lang="en-US" baseline="0" dirty="0" smtClean="0"/>
              <a:t> das die </a:t>
            </a:r>
            <a:r>
              <a:rPr lang="en-US" baseline="0" dirty="0" err="1" smtClean="0"/>
              <a:t>Verwenden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IONOX.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5F6D5-03F7-4CA8-B124-D7F30B2617D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Dieses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Wasserhahn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ohne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gereinigt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haben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Dieses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sauber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gesund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Menschen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err="1" smtClean="0"/>
              <a:t>Durch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Glaesser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kann</a:t>
            </a:r>
            <a:r>
              <a:rPr lang="en-US" baseline="0" dirty="0" smtClean="0"/>
              <a:t> man </a:t>
            </a:r>
            <a:r>
              <a:rPr lang="en-US" baseline="0" dirty="0" err="1" smtClean="0"/>
              <a:t>sehen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das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sauber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5F6D5-03F7-4CA8-B124-D7F30B2617D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Die </a:t>
            </a:r>
            <a:r>
              <a:rPr lang="en-US" dirty="0" err="1" smtClean="0"/>
              <a:t>Gesunde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optionen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In Deutschland </a:t>
            </a:r>
            <a:r>
              <a:rPr lang="en-US" baseline="0" dirty="0" err="1" smtClean="0"/>
              <a:t>kommt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gutes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Wasserhahn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Das </a:t>
            </a:r>
            <a:r>
              <a:rPr lang="en-US" baseline="0" dirty="0" err="1" smtClean="0"/>
              <a:t>Mineralwasser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kommt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Brunnen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wo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Mineralien</a:t>
            </a:r>
            <a:r>
              <a:rPr lang="en-US" baseline="0" dirty="0" smtClean="0"/>
              <a:t> her </a:t>
            </a:r>
            <a:r>
              <a:rPr lang="en-US" baseline="0" dirty="0" err="1" smtClean="0"/>
              <a:t>kommen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Das </a:t>
            </a:r>
            <a:r>
              <a:rPr lang="en-US" baseline="0" dirty="0" err="1" smtClean="0"/>
              <a:t>Mineralwasser</a:t>
            </a:r>
            <a:r>
              <a:rPr lang="en-US" baseline="0" dirty="0" smtClean="0"/>
              <a:t> hat </a:t>
            </a:r>
            <a:r>
              <a:rPr lang="en-US" baseline="0" dirty="0" err="1" smtClean="0"/>
              <a:t>viele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Mineralien</a:t>
            </a:r>
            <a:r>
              <a:rPr lang="en-US" baseline="0" dirty="0" smtClean="0"/>
              <a:t> die das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Wasserhahn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nicht</a:t>
            </a:r>
            <a:r>
              <a:rPr lang="en-US" baseline="0" dirty="0" smtClean="0"/>
              <a:t> hat.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Das </a:t>
            </a:r>
            <a:r>
              <a:rPr lang="en-US" baseline="0" dirty="0" err="1" smtClean="0"/>
              <a:t>Taffelwasser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Natuerliches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Dieses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Menschen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gemacht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5F6D5-03F7-4CA8-B124-D7F30B2617D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Das </a:t>
            </a:r>
            <a:r>
              <a:rPr lang="en-US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ganz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verschiedenes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Dieses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kann</a:t>
            </a:r>
            <a:r>
              <a:rPr lang="en-US" baseline="0" dirty="0" smtClean="0"/>
              <a:t> man in </a:t>
            </a:r>
            <a:r>
              <a:rPr lang="en-US" baseline="0" dirty="0" err="1" smtClean="0"/>
              <a:t>Geschaeften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finden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Deutschland hat </a:t>
            </a:r>
            <a:r>
              <a:rPr lang="en-US" baseline="0" dirty="0" err="1" smtClean="0"/>
              <a:t>sehr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verschiedenes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Auswaehlen</a:t>
            </a:r>
            <a:r>
              <a:rPr lang="en-US" baseline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Die </a:t>
            </a:r>
            <a:r>
              <a:rPr lang="en-US" baseline="0" dirty="0" err="1" smtClean="0"/>
              <a:t>meisten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Deutschen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trinken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Sprudelwasser</a:t>
            </a:r>
            <a:r>
              <a:rPr lang="en-US" baseline="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err="1" smtClean="0"/>
              <a:t>Sprudelwasser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kleine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Luftblassen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haben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5F6D5-03F7-4CA8-B124-D7F30B2617D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Who </a:t>
            </a:r>
            <a:r>
              <a:rPr lang="en-US" dirty="0" err="1" smtClean="0"/>
              <a:t>kommt</a:t>
            </a:r>
            <a:r>
              <a:rPr lang="en-US" dirty="0" smtClean="0"/>
              <a:t> das </a:t>
            </a:r>
            <a:r>
              <a:rPr lang="en-US" dirty="0" err="1" smtClean="0"/>
              <a:t>Mineralwasser</a:t>
            </a:r>
            <a:r>
              <a:rPr lang="en-US" dirty="0" smtClean="0"/>
              <a:t> her?</a:t>
            </a:r>
          </a:p>
          <a:p>
            <a:pPr marL="228600" indent="-228600">
              <a:buFont typeface="+mj-lt"/>
              <a:buAutoNum type="alphaLcParenR"/>
            </a:pPr>
            <a:r>
              <a:rPr lang="en-US" baseline="0" dirty="0" err="1" smtClean="0"/>
              <a:t>Wasserhahn</a:t>
            </a:r>
            <a:endParaRPr lang="en-US" baseline="0" dirty="0" smtClean="0"/>
          </a:p>
          <a:p>
            <a:pPr marL="228600" indent="-228600">
              <a:buFont typeface="+mj-lt"/>
              <a:buAutoNum type="alphaLcParenR"/>
            </a:pPr>
            <a:r>
              <a:rPr lang="en-US" baseline="0" dirty="0" err="1" smtClean="0"/>
              <a:t>Flasche</a:t>
            </a:r>
            <a:endParaRPr lang="en-US" baseline="0" dirty="0" smtClean="0"/>
          </a:p>
          <a:p>
            <a:pPr marL="228600" indent="-228600">
              <a:buFont typeface="+mj-lt"/>
              <a:buAutoNum type="alphaLcParenR"/>
            </a:pPr>
            <a:r>
              <a:rPr lang="en-US" baseline="0" dirty="0" err="1" smtClean="0"/>
              <a:t>Brunnen</a:t>
            </a:r>
            <a:endParaRPr lang="en-US" baseline="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baseline="0" dirty="0" smtClean="0"/>
              <a:t>Was </a:t>
            </a:r>
            <a:r>
              <a:rPr lang="en-US" baseline="0" dirty="0" err="1" smtClean="0"/>
              <a:t>kann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passieren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wenn</a:t>
            </a:r>
            <a:r>
              <a:rPr lang="en-US" baseline="0" dirty="0" smtClean="0"/>
              <a:t> das </a:t>
            </a:r>
            <a:r>
              <a:rPr lang="en-US" baseline="0" dirty="0" err="1" smtClean="0"/>
              <a:t>Wasser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nicht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sauber</a:t>
            </a:r>
            <a:r>
              <a:rPr lang="en-US" baseline="0" dirty="0" smtClean="0"/>
              <a:t>?</a:t>
            </a:r>
          </a:p>
          <a:p>
            <a:pPr marL="228600" indent="-228600">
              <a:buFont typeface="+mj-lt"/>
              <a:buAutoNum type="alphaLcParenR"/>
            </a:pPr>
            <a:r>
              <a:rPr lang="en-US" baseline="0" dirty="0" err="1" smtClean="0"/>
              <a:t>Sterben</a:t>
            </a:r>
            <a:endParaRPr lang="en-US" baseline="0" dirty="0" smtClean="0"/>
          </a:p>
          <a:p>
            <a:pPr marL="228600" indent="-228600">
              <a:buFont typeface="+mj-lt"/>
              <a:buAutoNum type="alphaLcParenR"/>
            </a:pPr>
            <a:r>
              <a:rPr lang="en-US" baseline="0" dirty="0" err="1" smtClean="0"/>
              <a:t>Krank</a:t>
            </a:r>
            <a:endParaRPr lang="en-US" baseline="0" dirty="0" smtClean="0"/>
          </a:p>
          <a:p>
            <a:pPr marL="228600" indent="-228600">
              <a:buFont typeface="+mj-lt"/>
              <a:buAutoNum type="alphaLcParenR"/>
            </a:pPr>
            <a:r>
              <a:rPr lang="en-US" baseline="0" dirty="0" err="1" smtClean="0"/>
              <a:t>Weniger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Gebildet</a:t>
            </a:r>
            <a:r>
              <a:rPr lang="en-US" baseline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5F6D5-03F7-4CA8-B124-D7F30B2617D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Die </a:t>
            </a:r>
            <a:r>
              <a:rPr lang="en-US" dirty="0" err="1" smtClean="0"/>
              <a:t>Antworten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fuer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Fragen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sind</a:t>
            </a:r>
            <a:r>
              <a:rPr lang="en-US" baseline="0" dirty="0" smtClean="0"/>
              <a:t> C und B.</a:t>
            </a:r>
          </a:p>
          <a:p>
            <a:r>
              <a:rPr lang="en-US" baseline="0" dirty="0" smtClean="0"/>
              <a:t>Die </a:t>
            </a:r>
            <a:r>
              <a:rPr lang="en-US" baseline="0" dirty="0" err="1" smtClean="0"/>
              <a:t>erste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Frage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C, </a:t>
            </a:r>
            <a:r>
              <a:rPr lang="en-US" baseline="0" dirty="0" err="1" smtClean="0"/>
              <a:t>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kamm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Brunnen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Die </a:t>
            </a:r>
            <a:r>
              <a:rPr lang="en-US" baseline="0" dirty="0" err="1" smtClean="0"/>
              <a:t>zweite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Frage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B, man </a:t>
            </a:r>
            <a:r>
              <a:rPr lang="en-US" baseline="0" dirty="0" err="1" smtClean="0"/>
              <a:t>bekommt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krank</a:t>
            </a:r>
            <a:r>
              <a:rPr lang="en-US" baseline="0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5F6D5-03F7-4CA8-B124-D7F30B2617D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3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512ED6-96BD-44C6-9E0F-2FFA8F6C559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66E0DD-22EF-47C6-BA70-399E157A2FA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3000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imgres?q=faucet+water&amp;num=10&amp;um=1&amp;hl=en&amp;biw=1280&amp;bih=642&amp;tbm=isch&amp;tbnid=nPxGXbSWuX_WSM:&amp;imgrefurl=http://www.optimallyorganic.com/WaterDistiller.htm&amp;docid=U1qVY0tMTkfCMM&amp;imgurl=http://www.optimallyorganic.com/water_faucet.jpg&amp;w=318&amp;h=400&amp;ei=yfTxTsbzFIHo0QGZrNCJAg&amp;zoom=1&amp;iact=hc&amp;vpx=567&amp;vpy=154&amp;dur=177&amp;hovh=252&amp;hovw=200&amp;tx=106&amp;ty=161&amp;sig=100073437414781307387&amp;sqi=2&amp;page=1&amp;tbnh=130&amp;tbnw=103&amp;start=0&amp;ndsp=24&amp;ved=1t:429,r:3,s:0" TargetMode="External"/><Relationship Id="rId3" Type="http://schemas.openxmlformats.org/officeDocument/2006/relationships/hyperlink" Target="http://www.wellness-4u-worldwide.com/gesundes_wasser.htm" TargetMode="External"/><Relationship Id="rId7" Type="http://schemas.openxmlformats.org/officeDocument/2006/relationships/hyperlink" Target="file:///T:\429,r:2,s:1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imgres?q=purified+water&amp;start=12&amp;num=10&amp;um=1&amp;hl=en&amp;biw=1280&amp;bih=642&amp;tbm=isch&amp;tbnid=2feXeDfXOLFA6M:&amp;imgrefurl=http://www.freepik.com/free-photo/purified-water-glasses-bubbles-glass_171550.htm&amp;docid=2MfJTavKGUGiAM&amp;imgurl=http://static.freepik.com/free-photo/purified-water-glasses-bubbles-glass_34945.jpg&amp;w=417&amp;h=626&amp;ei=RPTxTtraJqHL0QG_kc2pAg&amp;zoom=1&amp;iact=hc&amp;vpx=460&amp;vpy=251&amp;dur=436&amp;hovh=275&amp;hovw=183&amp;tx=90&amp;ty=141&amp;sig=100073437414781307387&amp;sqi=2&amp;page=2&amp;tbnh=134&amp;tbnw=89&amp;ndsp=21&amp;ved=1t:429,r:2,s:12" TargetMode="External"/><Relationship Id="rId11" Type="http://schemas.openxmlformats.org/officeDocument/2006/relationships/hyperlink" Target="http://www.google.com/imgres?q=mineralwasser&amp;um=1&amp;hl=en&amp;sa=N&amp;biw=1280&amp;bih=685&amp;tbm=isch&amp;tbnid=kSY4vR1rLgOb8M:&amp;imgrefurl=http://www.fuereinebesserewelt.info/getestet-uran-in-mineralwasser/&amp;docid=RF9VqOhsta5NNM&amp;imgurl=http://www.fuereinebesserewelt.info/wp-content/uploads/2009/05/foodwatch_mineralwasser.jpg&amp;w=600&amp;h=399&amp;ei=iPXxTqHXA-n10gGO5YixAg&amp;zoom=1&amp;iact=hc&amp;vpx=476&amp;vpy=391&amp;dur=81&amp;hovh=183&amp;hovw=275&amp;tx=145&amp;ty=186&amp;sig=100073437414781307387&amp;page=2&amp;tbnh=150&amp;tbnw=200&amp;start=22&amp;ndsp=24&amp;ved=1t:429,r:2,s:22" TargetMode="External"/><Relationship Id="rId5" Type="http://schemas.openxmlformats.org/officeDocument/2006/relationships/hyperlink" Target="http://www.philognosie.net/index.php/article/articleview/1094/" TargetMode="External"/><Relationship Id="rId10" Type="http://schemas.openxmlformats.org/officeDocument/2006/relationships/hyperlink" Target="54" TargetMode="External"/><Relationship Id="rId4" Type="http://schemas.openxmlformats.org/officeDocument/2006/relationships/hyperlink" Target="http://www.schoolwater.de/schoolwaterflat.htm" TargetMode="External"/><Relationship Id="rId9" Type="http://schemas.openxmlformats.org/officeDocument/2006/relationships/hyperlink" Target="http://www.google.com/imgres?q=purified+water&amp;num=10&amp;um=1&amp;hl=en&amp;biw=1280&amp;bih=642&amp;tbm=isch&amp;tbnid=PX99gZVMLQj5uM:&amp;imgrefurl=http://www.miagaviola.com/2011/09/22/the-importance-of-drinking-purified-water/&amp;docid=4qOhr0FKJYsmzM&amp;imgurl=http://www.miagaviola.com/wp-content/uploads/2011/09/purified-drinking-water-image.jpg&amp;w=600&amp;h=400&amp;ei=H_XxTrGQCuLz0gHl9pmyAg&amp;zoom=1&amp;iact=rc&amp;dur=161&amp;sig=100073437414781307387&amp;sqi=2&amp;page=1&amp;tbnh=144&amp;tbnw=192&amp;start=0&amp;ndsp=12&amp;ved=1t:429,r:0,s:0&amp;tx=122&amp;ty=5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Environmental Issues: Water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Sophia </a:t>
            </a:r>
            <a:r>
              <a:rPr lang="en-US" dirty="0" err="1" smtClean="0"/>
              <a:t>Gammerler</a:t>
            </a:r>
            <a:endParaRPr lang="en-US" dirty="0" smtClean="0"/>
          </a:p>
          <a:p>
            <a:r>
              <a:rPr lang="en-US" dirty="0" smtClean="0"/>
              <a:t>Quarter 3</a:t>
            </a:r>
            <a:endParaRPr lang="en-US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hlinkClick r:id="rId3"/>
              </a:rPr>
              <a:t>http://www.wellness-4u-worldwide.com/gesundes_wasser.htm</a:t>
            </a:r>
            <a:endParaRPr lang="en-US" sz="1400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hlinkClick r:id="rId4"/>
              </a:rPr>
              <a:t>http://www.schoolwater.de/schoolwaterflat.htm</a:t>
            </a:r>
            <a:endParaRPr lang="en-US" sz="1400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hlinkClick r:id="rId5"/>
              </a:rPr>
              <a:t>http://www.philognosie.net/index.php/article/articleview/1094/</a:t>
            </a:r>
            <a:endParaRPr lang="en-US" sz="1400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hlinkClick r:id="rId6"/>
              </a:rPr>
              <a:t>http://www.google.com/imgres?q=purified+water&amp;start=12&amp;num=10&amp;um=1&amp;hl=en&amp;biw=1280&amp;bih=642&amp;tbm=isch&amp;tbnid=2feXeDfXOLFA6M:&amp;imgrefurl=http://www.freepik.com/free-photo/purified-water-glasses-bubbles-glass_171550.htm&amp;docid=2MfJTavKGUGiAM&amp;imgurl=http://static.freepik.com/free-photo/purified-water-glasses-bubbles-glass_34945.jpg&amp;w=417&amp;h=626&amp;ei=RPTxTtraJqHL0QG_kc2pAg&amp;zoom=1&amp;iact=hc&amp;vpx=460&amp;vpy=251&amp;dur=436&amp;hovh=275&amp;hovw=183&amp;tx=90&amp;ty=141&amp;sig=100073437414781307387&amp;sqi=2&amp;page=2&amp;tbnh=134&amp;tbnw=89&amp;ndsp=21&amp;ved=1</a:t>
            </a: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hlinkClick r:id="rId7"/>
              </a:rPr>
              <a:t>t:429,r:2,s:12</a:t>
            </a:r>
            <a:endParaRPr lang="en-US" sz="1200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sz="1200" dirty="0" smtClean="0">
                <a:hlinkClick r:id="rId8"/>
              </a:rPr>
              <a:t>http://www.google.com/imgres?q=faucet+water&amp;num=10&amp;um=1&amp;hl=en&amp;biw=1280&amp;bih=642&amp;tbm=isch&amp;tbnid=nPxGXbSWuX_WSM:&amp;imgrefurl=http://www.optimallyorganic.com/WaterDistiller.htm&amp;docid=U1qVY0tMTkfCMM&amp;imgurl=http://www.optimallyorganic.com/water_faucet.jpg&amp;w=318&amp;h=400&amp;ei=yfTxTsbzFIHo0QGZrNCJAg&amp;zoom=1&amp;iact=hc&amp;vpx=567&amp;vpy=154&amp;dur=177&amp;hovh=252&amp;hovw=200&amp;tx=106&amp;ty=161&amp;sig=100073437414781307387&amp;sqi=2&amp;page=1&amp;tbnh=130&amp;tbnw=103&amp;start=0&amp;ndsp=24&amp;ved=1t:429,r:3,s:0</a:t>
            </a:r>
            <a:endParaRPr lang="en-US" sz="1200" dirty="0" smtClean="0"/>
          </a:p>
          <a:p>
            <a:r>
              <a:rPr lang="en-US" sz="1200" dirty="0" smtClean="0">
                <a:hlinkClick r:id="rId9"/>
              </a:rPr>
              <a:t>http://www.google.com/imgres?q=purified+water&amp;num=10&amp;um=1&amp;hl=en&amp;biw=1280&amp;bih=642&amp;tbm=isch&amp;tbnid=PX99gZVMLQj5uM:&amp;imgrefurl=http://www.miagaviola.com/2011/09/22/the-importance-of-drinking-purified-water/&amp;docid=4qOhr0FKJYsmzM&amp;imgurl=http://www.miagaviola.com/wp-content/uploads/2011/09/purified-drinking-water-image.jpg&amp;w=600&amp;h=400&amp;ei=H_XxTrGQCuLz0gHl9pmyAg&amp;zoom=1&amp;iact=rc&amp;dur=161&amp;sig=100073437414781307387&amp;sqi=2&amp;page=1&amp;tbnh=144&amp;tbnw=192&amp;start=0&amp;ndsp=12&amp;ved=1t:429,r:0,s:0&amp;tx=122&amp;ty=</a:t>
            </a:r>
            <a:r>
              <a:rPr lang="en-US" sz="1200" dirty="0" smtClean="0">
                <a:hlinkClick r:id="rId10" action="ppaction://hlinkfile"/>
              </a:rPr>
              <a:t>54</a:t>
            </a:r>
            <a:endParaRPr lang="en-US" sz="1200" dirty="0" smtClean="0"/>
          </a:p>
          <a:p>
            <a:r>
              <a:rPr lang="en-US" sz="1200" dirty="0" smtClean="0">
                <a:hlinkClick r:id="rId11"/>
              </a:rPr>
              <a:t>http://www.google.com/imgres?q=mineralwasser&amp;um=1&amp;hl=en&amp;sa=N&amp;biw=1280&amp;bih=685&amp;tbm=isch&amp;tbnid=kSY4vR1rLgOb8M:&amp;imgrefurl=http://www.fuereinebesserewelt.info/getestet-uran-in-mineralwasser/&amp;docid=RF9VqOhsta5NNM&amp;imgurl=http://www.fuereinebesserewelt.info/wp-content/uploads/2009/05/foodwatch_mineralwasser.jpg&amp;w=600&amp;h=399&amp;ei=iPXxTqHXA-n10gGO5YixAg&amp;zoom=1&amp;iact=hc&amp;vpx=476&amp;vpy=391&amp;dur=81&amp;hovh=183&amp;hovw=275&amp;tx=145&amp;ty=186&amp;sig=100073437414781307387&amp;page=2&amp;tbnh=150&amp;tbnw=200&amp;start=22&amp;ndsp=24&amp;ved=1t:429,r:2,s:22</a:t>
            </a:r>
            <a:endParaRPr lang="en-US" sz="1200" dirty="0" smtClean="0"/>
          </a:p>
          <a:p>
            <a:endParaRPr lang="en-US" sz="1200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sz="1400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C:\Users\Sophia\Desktop\german pic\clean-drinking-water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524000"/>
            <a:ext cx="6477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38200" y="4550390"/>
            <a:ext cx="7010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8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Sanitized water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Germans say, “Whoever knows good drinking water will live longer.”</a:t>
            </a:r>
          </a:p>
          <a:p>
            <a:r>
              <a:rPr lang="en-US" dirty="0" smtClean="0"/>
              <a:t>The water normally have minerals which helps your body.</a:t>
            </a:r>
          </a:p>
          <a:p>
            <a:r>
              <a:rPr lang="en-US" dirty="0" smtClean="0"/>
              <a:t>Drinking good clean water will allow your body to be healthier and you will be more energized.</a:t>
            </a:r>
          </a:p>
          <a:p>
            <a:r>
              <a:rPr lang="en-US" dirty="0" smtClean="0"/>
              <a:t>If the water in Germany aren’t sanitized then the chances are high of becoming sick.</a:t>
            </a:r>
          </a:p>
          <a:p>
            <a:r>
              <a:rPr lang="en-US" dirty="0" smtClean="0"/>
              <a:t>The water sanitation systems in Germany all have pros and cons.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Sanitized water: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Sophia\Desktop\german pic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895600"/>
            <a:ext cx="3886200" cy="25860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Healthy water in German schools: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water in German schools try very hard to have nutrient rich water.</a:t>
            </a:r>
          </a:p>
          <a:p>
            <a:r>
              <a:rPr lang="en-US" dirty="0" smtClean="0"/>
              <a:t>Some schools have a sanitizing water dispenser for students to get free water during school hours.</a:t>
            </a:r>
          </a:p>
          <a:p>
            <a:r>
              <a:rPr lang="en-US" dirty="0" smtClean="0"/>
              <a:t>These water dispensers are there for students to drink more sanitized water and for them to get the minerals they need.</a:t>
            </a:r>
          </a:p>
          <a:p>
            <a:r>
              <a:rPr lang="en-US" dirty="0" smtClean="0"/>
              <a:t>German teachers say that the concentration of students will increase with healthy water options. </a:t>
            </a:r>
          </a:p>
          <a:p>
            <a:r>
              <a:rPr lang="en-US" dirty="0" smtClean="0"/>
              <a:t>The water dispenser is called IONOX.</a:t>
            </a:r>
            <a:endParaRPr lang="en-US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Healthy water: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Sophia\Desktop\german pic\wa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514600"/>
            <a:ext cx="2484437" cy="3130391"/>
          </a:xfrm>
          <a:prstGeom prst="rect">
            <a:avLst/>
          </a:prstGeom>
          <a:noFill/>
        </p:spPr>
      </p:pic>
      <p:pic>
        <p:nvPicPr>
          <p:cNvPr id="2051" name="Picture 3" descr="C:\Users\Sophia\Desktop\german pic\images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514600"/>
            <a:ext cx="2133600" cy="32062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healthy water options: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Germany the water which comes out of the faucet is clean water.</a:t>
            </a:r>
          </a:p>
          <a:p>
            <a:r>
              <a:rPr lang="en-US" dirty="0" smtClean="0"/>
              <a:t>The mineral water is the water which comes from springs.</a:t>
            </a:r>
          </a:p>
          <a:p>
            <a:r>
              <a:rPr lang="en-US" dirty="0" smtClean="0"/>
              <a:t>The mineral water has many good minerals in it, more than faucet water has.</a:t>
            </a:r>
          </a:p>
          <a:p>
            <a:r>
              <a:rPr lang="en-US" dirty="0" smtClean="0"/>
              <a:t>Table water in Germany has many different kinds of water mixed together.</a:t>
            </a:r>
          </a:p>
          <a:p>
            <a:r>
              <a:rPr lang="en-US" dirty="0" smtClean="0"/>
              <a:t>The Table water is not natural water, it is man made. </a:t>
            </a:r>
            <a:endParaRPr lang="en-US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 wealthy water options: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Sophia\Desktop\german pic\foodwatch_mineralwass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981200"/>
            <a:ext cx="6470650" cy="430298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Where does mineral water come from?</a:t>
            </a:r>
          </a:p>
          <a:p>
            <a:pPr>
              <a:buNone/>
            </a:pPr>
            <a:r>
              <a:rPr lang="en-US" dirty="0" smtClean="0"/>
              <a:t>      a.  Faucet</a:t>
            </a:r>
          </a:p>
          <a:p>
            <a:pPr>
              <a:buNone/>
            </a:pPr>
            <a:r>
              <a:rPr lang="en-US" dirty="0" smtClean="0"/>
              <a:t>      b.  Bottle</a:t>
            </a:r>
          </a:p>
          <a:p>
            <a:pPr>
              <a:buNone/>
            </a:pPr>
            <a:r>
              <a:rPr lang="en-US" dirty="0" smtClean="0"/>
              <a:t>      c.   Springs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What can happen when the water is not clean?</a:t>
            </a:r>
          </a:p>
          <a:p>
            <a:pPr>
              <a:buNone/>
            </a:pPr>
            <a:r>
              <a:rPr lang="en-US" dirty="0" smtClean="0"/>
              <a:t>       a.   Die</a:t>
            </a:r>
          </a:p>
          <a:p>
            <a:pPr>
              <a:buNone/>
            </a:pPr>
            <a:r>
              <a:rPr lang="en-US" dirty="0" smtClean="0"/>
              <a:t>       b.   Sick</a:t>
            </a:r>
          </a:p>
          <a:p>
            <a:pPr>
              <a:buNone/>
            </a:pPr>
            <a:r>
              <a:rPr lang="en-US" dirty="0" smtClean="0"/>
              <a:t>       c.   Less education </a:t>
            </a:r>
          </a:p>
        </p:txBody>
      </p:sp>
    </p:spTree>
  </p:cSld>
  <p:clrMapOvr>
    <a:masterClrMapping/>
  </p:clrMapOvr>
  <p:transition advClick="0" advTm="3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C</a:t>
            </a:r>
          </a:p>
          <a:p>
            <a:r>
              <a:rPr lang="en-US" dirty="0" smtClean="0"/>
              <a:t>2. B</a:t>
            </a:r>
            <a:endParaRPr lang="en-US" dirty="0"/>
          </a:p>
        </p:txBody>
      </p:sp>
    </p:spTree>
  </p:cSld>
  <p:clrMapOvr>
    <a:masterClrMapping/>
  </p:clrMapOvr>
  <p:transition advClick="0" advTm="30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210</TotalTime>
  <Words>1024</Words>
  <Application>Microsoft Office PowerPoint</Application>
  <PresentationFormat>On-screen Show (4:3)</PresentationFormat>
  <Paragraphs>132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Environmental Issues: Water</vt:lpstr>
      <vt:lpstr>Sanitized water </vt:lpstr>
      <vt:lpstr>Sanitized water:</vt:lpstr>
      <vt:lpstr>Healthy water in German schools:</vt:lpstr>
      <vt:lpstr>Healthy water:</vt:lpstr>
      <vt:lpstr>The healthy water options:</vt:lpstr>
      <vt:lpstr>Different wealthy water options:</vt:lpstr>
      <vt:lpstr>Questions:</vt:lpstr>
      <vt:lpstr>Answers:</vt:lpstr>
      <vt:lpstr>Links: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Sophia</dc:creator>
  <cp:lastModifiedBy>Sophia</cp:lastModifiedBy>
  <cp:revision>41</cp:revision>
  <dcterms:created xsi:type="dcterms:W3CDTF">2011-12-18T07:09:17Z</dcterms:created>
  <dcterms:modified xsi:type="dcterms:W3CDTF">2012-03-16T20:30:09Z</dcterms:modified>
</cp:coreProperties>
</file>